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56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D2"/>
    <a:srgbClr val="DFF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674" y="14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53126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52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5765" y="2840570"/>
            <a:ext cx="4371975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135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344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311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3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303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6303" y="3875621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6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661" y="2844801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89472" y="2844801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935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33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42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747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0968" y="364070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7175" y="1913470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373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8162" y="6400801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8162" y="7156452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954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175" y="2133604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7175" y="8475137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57365" y="8475137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86175" y="8475137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046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72610" y="1267448"/>
            <a:ext cx="2413223" cy="7857502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ys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629850" y="1260535"/>
            <a:ext cx="2412268" cy="7873941"/>
          </a:xfrm>
          <a:prstGeom prst="roundRect">
            <a:avLst/>
          </a:prstGeom>
          <a:noFill/>
          <a:ln w="12700">
            <a:solidFill>
              <a:srgbClr val="002060"/>
            </a:solidFill>
            <a:prstDash val="sys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112916" y="1002542"/>
            <a:ext cx="936104" cy="21664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36000" tIns="36000" bIns="36000" rtlCol="0">
            <a:spAutoFit/>
          </a:bodyPr>
          <a:lstStyle/>
          <a:p>
            <a:r>
              <a:rPr lang="fr-FR" sz="800" dirty="0">
                <a:solidFill>
                  <a:srgbClr val="FF0000"/>
                </a:solidFill>
                <a:latin typeface="Baskerville Old Face" pitchFamily="18" charset="0"/>
              </a:rPr>
              <a:t>Poster N°:</a:t>
            </a:r>
          </a:p>
        </p:txBody>
      </p:sp>
      <p:sp>
        <p:nvSpPr>
          <p:cNvPr id="10" name="Shape 85">
            <a:extLst>
              <a:ext uri="{FF2B5EF4-FFF2-40B4-BE49-F238E27FC236}">
                <a16:creationId xmlns:a16="http://schemas.microsoft.com/office/drawing/2014/main" id="{70875A44-8807-474D-8314-81EA0EB12696}"/>
              </a:ext>
            </a:extLst>
          </p:cNvPr>
          <p:cNvSpPr txBox="1"/>
          <p:nvPr/>
        </p:nvSpPr>
        <p:spPr>
          <a:xfrm>
            <a:off x="163257" y="858526"/>
            <a:ext cx="4752528" cy="2880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fr-FR" sz="900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Auteurs : taille 9 maximum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 "/>
              <a:buNone/>
            </a:pPr>
            <a:endParaRPr sz="900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Font typeface="Arial "/>
              <a:buNone/>
            </a:pPr>
            <a:endParaRPr sz="900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Shape 86">
            <a:extLst>
              <a:ext uri="{FF2B5EF4-FFF2-40B4-BE49-F238E27FC236}">
                <a16:creationId xmlns:a16="http://schemas.microsoft.com/office/drawing/2014/main" id="{97FE1225-922F-41D8-86B9-D128AE5B84E7}"/>
              </a:ext>
            </a:extLst>
          </p:cNvPr>
          <p:cNvSpPr txBox="1"/>
          <p:nvPr/>
        </p:nvSpPr>
        <p:spPr>
          <a:xfrm>
            <a:off x="394113" y="1078890"/>
            <a:ext cx="4233640" cy="20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"/>
              <a:buNone/>
            </a:pPr>
            <a:r>
              <a:rPr lang="fr-FR" sz="700" i="1" dirty="0">
                <a:solidFill>
                  <a:srgbClr val="FF0000"/>
                </a:solidFill>
              </a:rPr>
              <a:t>Service taille 7 maximum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A4C4D09-CC6C-422D-BC6E-7EB852DBB113}"/>
              </a:ext>
            </a:extLst>
          </p:cNvPr>
          <p:cNvSpPr txBox="1"/>
          <p:nvPr/>
        </p:nvSpPr>
        <p:spPr>
          <a:xfrm>
            <a:off x="595305" y="57049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FF0000"/>
                </a:solidFill>
                <a:latin typeface="Britannic Bold" pitchFamily="34" charset="0"/>
              </a:rPr>
              <a:t>Titre : Taille 16 maximum</a:t>
            </a:r>
          </a:p>
        </p:txBody>
      </p:sp>
      <p:sp>
        <p:nvSpPr>
          <p:cNvPr id="14" name="Shape 86">
            <a:extLst>
              <a:ext uri="{FF2B5EF4-FFF2-40B4-BE49-F238E27FC236}">
                <a16:creationId xmlns:a16="http://schemas.microsoft.com/office/drawing/2014/main" id="{78C2DDF4-9982-4BA7-94DE-CDD28B634D7D}"/>
              </a:ext>
            </a:extLst>
          </p:cNvPr>
          <p:cNvSpPr txBox="1"/>
          <p:nvPr/>
        </p:nvSpPr>
        <p:spPr>
          <a:xfrm>
            <a:off x="3202432" y="3131840"/>
            <a:ext cx="1497336" cy="20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"/>
              <a:buNone/>
            </a:pPr>
            <a:r>
              <a:rPr lang="fr-FR" sz="700" i="1" dirty="0">
                <a:solidFill>
                  <a:srgbClr val="FF0000"/>
                </a:solidFill>
              </a:rPr>
              <a:t>Texte ici taille 6maximum </a:t>
            </a:r>
          </a:p>
        </p:txBody>
      </p:sp>
      <p:sp>
        <p:nvSpPr>
          <p:cNvPr id="15" name="Shape 86">
            <a:extLst>
              <a:ext uri="{FF2B5EF4-FFF2-40B4-BE49-F238E27FC236}">
                <a16:creationId xmlns:a16="http://schemas.microsoft.com/office/drawing/2014/main" id="{F722781C-6F6B-4069-AC55-C668629DC41A}"/>
              </a:ext>
            </a:extLst>
          </p:cNvPr>
          <p:cNvSpPr txBox="1"/>
          <p:nvPr/>
        </p:nvSpPr>
        <p:spPr>
          <a:xfrm>
            <a:off x="544462" y="3131840"/>
            <a:ext cx="1497336" cy="20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 "/>
              <a:buNone/>
            </a:pPr>
            <a:r>
              <a:rPr lang="fr-FR" sz="700" i="1" dirty="0">
                <a:solidFill>
                  <a:srgbClr val="FF0000"/>
                </a:solidFill>
              </a:rPr>
              <a:t>Texte ici taille 6maximum </a:t>
            </a:r>
          </a:p>
        </p:txBody>
      </p:sp>
      <p:pic>
        <p:nvPicPr>
          <p:cNvPr id="6" name="Image 5" descr="Une image contenant graphiques vectoriels&#10;&#10;Description générée automatiquement">
            <a:extLst>
              <a:ext uri="{FF2B5EF4-FFF2-40B4-BE49-F238E27FC236}">
                <a16:creationId xmlns:a16="http://schemas.microsoft.com/office/drawing/2014/main" id="{0B255164-A23F-4142-9BF3-6BC1E382B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01" y="56540"/>
            <a:ext cx="566161" cy="592409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E77A866A-1951-4840-BD1B-D5E8DCE30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176" y="56540"/>
            <a:ext cx="3233348" cy="55291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25</Words>
  <Application>Microsoft Office PowerPoint</Application>
  <PresentationFormat>Affichage à l'écran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Batang</vt:lpstr>
      <vt:lpstr>Arial</vt:lpstr>
      <vt:lpstr>Arial </vt:lpstr>
      <vt:lpstr>Baskerville Old Face</vt:lpstr>
      <vt:lpstr>Britannic Bold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IPEVENT 01</dc:creator>
  <cp:lastModifiedBy>Mhamed kouraichi</cp:lastModifiedBy>
  <cp:revision>19</cp:revision>
  <dcterms:modified xsi:type="dcterms:W3CDTF">2019-07-09T09:17:36Z</dcterms:modified>
</cp:coreProperties>
</file>